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-52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Upravte štýl predlohy podnadpisov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sk-SK" smtClean="0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ov a po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nuka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s názvom ponu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lebo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Upravte štýl predlohy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sk-SK" smtClean="0"/>
              <a:t>Upravte štýl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10/25/2016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8" r:id="rId2"/>
    <p:sldLayoutId id="2147483651" r:id="rId3"/>
    <p:sldLayoutId id="2147483669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692398" y="1729463"/>
            <a:ext cx="6815669" cy="1515533"/>
          </a:xfrm>
        </p:spPr>
        <p:txBody>
          <a:bodyPr/>
          <a:lstStyle/>
          <a:p>
            <a:r>
              <a:rPr lang="sk-SK" dirty="0" smtClean="0">
                <a:solidFill>
                  <a:schemeClr val="accent4">
                    <a:lumMod val="50000"/>
                  </a:schemeClr>
                </a:solidFill>
              </a:rPr>
              <a:t>Chlieb a pečivo, obilniny, ryža, cestoviny</a:t>
            </a:r>
            <a:endParaRPr lang="sk-SK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sk-SK" sz="3200" b="1" i="1" dirty="0" smtClean="0">
                <a:solidFill>
                  <a:srgbClr val="FF0000"/>
                </a:solidFill>
              </a:rPr>
              <a:t>Čo nám chutí?</a:t>
            </a:r>
            <a:endParaRPr lang="sk-SK" sz="32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04100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Zrealizované aktivity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k-SK" dirty="0" smtClean="0"/>
          </a:p>
          <a:p>
            <a:r>
              <a:rPr lang="sk-SK" dirty="0" smtClean="0"/>
              <a:t>Návšteva potravín a porovnávanie rôznych druhov pečiva</a:t>
            </a:r>
          </a:p>
          <a:p>
            <a:r>
              <a:rPr lang="en-US" dirty="0" err="1"/>
              <a:t>Prieskum</a:t>
            </a:r>
            <a:r>
              <a:rPr lang="en-US" dirty="0"/>
              <a:t> a </a:t>
            </a:r>
            <a:r>
              <a:rPr lang="en-US" dirty="0" err="1"/>
              <a:t>grafické</a:t>
            </a:r>
            <a:r>
              <a:rPr lang="en-US" dirty="0"/>
              <a:t> </a:t>
            </a:r>
            <a:r>
              <a:rPr lang="en-US" dirty="0" err="1"/>
              <a:t>znázornenie</a:t>
            </a:r>
            <a:r>
              <a:rPr lang="en-US" dirty="0"/>
              <a:t> </a:t>
            </a:r>
            <a:r>
              <a:rPr lang="en-US" dirty="0" err="1"/>
              <a:t>obľúbenosti</a:t>
            </a:r>
            <a:r>
              <a:rPr lang="en-US" dirty="0"/>
              <a:t> </a:t>
            </a:r>
            <a:r>
              <a:rPr lang="en-US" dirty="0" err="1"/>
              <a:t>príloh</a:t>
            </a:r>
            <a:r>
              <a:rPr lang="en-US" i="1" dirty="0"/>
              <a:t> </a:t>
            </a:r>
            <a:r>
              <a:rPr lang="en-US" dirty="0" err="1"/>
              <a:t>ryža</a:t>
            </a:r>
            <a:r>
              <a:rPr lang="en-US" dirty="0"/>
              <a:t>, </a:t>
            </a:r>
            <a:r>
              <a:rPr lang="en-US" dirty="0" err="1"/>
              <a:t>cestoviny</a:t>
            </a:r>
            <a:r>
              <a:rPr lang="en-US" dirty="0"/>
              <a:t>, </a:t>
            </a:r>
            <a:r>
              <a:rPr lang="en-US" dirty="0" err="1" smtClean="0"/>
              <a:t>zemiaky</a:t>
            </a:r>
            <a:endParaRPr lang="sk-SK" dirty="0" smtClean="0"/>
          </a:p>
          <a:p>
            <a:r>
              <a:rPr lang="sk-SK" dirty="0" smtClean="0"/>
              <a:t>Pečenie domácich rožkov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61388" y="601550"/>
            <a:ext cx="2978778" cy="2978778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7563" y="4146998"/>
            <a:ext cx="3351687" cy="1885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97455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 smtClean="0"/>
              <a:t/>
            </a:r>
            <a:br>
              <a:rPr lang="sk-SK" dirty="0" smtClean="0"/>
            </a:br>
            <a:r>
              <a:rPr lang="sk-SK" dirty="0" smtClean="0"/>
              <a:t>Návšteva </a:t>
            </a:r>
            <a:r>
              <a:rPr lang="sk-SK" dirty="0"/>
              <a:t>potravín a porovnávanie rôznych druhov pečiva</a:t>
            </a:r>
            <a:br>
              <a:rPr lang="sk-SK" dirty="0"/>
            </a:br>
            <a:endParaRPr lang="sk-SK" dirty="0"/>
          </a:p>
        </p:txBody>
      </p:sp>
      <p:pic>
        <p:nvPicPr>
          <p:cNvPr id="5" name="Obrázo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431110" y="2556932"/>
            <a:ext cx="3666665" cy="3666665"/>
          </a:xfrm>
          <a:prstGeom prst="rect">
            <a:avLst/>
          </a:prstGeom>
        </p:spPr>
      </p:pic>
      <p:sp>
        <p:nvSpPr>
          <p:cNvPr id="8" name="Zástupný symbol obsahu 7"/>
          <p:cNvSpPr>
            <a:spLocks noGrp="1"/>
          </p:cNvSpPr>
          <p:nvPr>
            <p:ph idx="1"/>
          </p:nvPr>
        </p:nvSpPr>
        <p:spPr>
          <a:xfrm>
            <a:off x="1295402" y="2556932"/>
            <a:ext cx="5762221" cy="3318936"/>
          </a:xfrm>
        </p:spPr>
        <p:txBody>
          <a:bodyPr>
            <a:normAutofit fontScale="92500"/>
          </a:bodyPr>
          <a:lstStyle/>
          <a:p>
            <a:pPr algn="just"/>
            <a:r>
              <a:rPr lang="sk-SK" dirty="0" smtClean="0"/>
              <a:t>Žiaci VI. A triedy spolu so svojou triednou pani učiteľkou Mgr. Jankou </a:t>
            </a:r>
            <a:r>
              <a:rPr lang="sk-SK" dirty="0" err="1" smtClean="0"/>
              <a:t>Zrubcovou</a:t>
            </a:r>
            <a:r>
              <a:rPr lang="sk-SK" dirty="0" smtClean="0"/>
              <a:t> navštívili potraviny a spolu pozorovali aké druhy pečiva si môžeme zakúpiť, sledovali spôsob označovania pekárenských výrobkov. </a:t>
            </a:r>
          </a:p>
          <a:p>
            <a:pPr algn="just"/>
            <a:r>
              <a:rPr lang="sk-SK" dirty="0" smtClean="0"/>
              <a:t>Rozprávali sa dôležitosti konzumácie pečiva a o rozdieloch medzi celozrnným a bielym pečivom. </a:t>
            </a:r>
          </a:p>
          <a:p>
            <a:pPr algn="just"/>
            <a:r>
              <a:rPr lang="sk-SK" dirty="0" smtClean="0"/>
              <a:t>Trieda: VI. A		Počet žiakov: 17 </a:t>
            </a:r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3569966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Prieskum</a:t>
            </a:r>
            <a:r>
              <a:rPr lang="en-US" dirty="0"/>
              <a:t> a </a:t>
            </a:r>
            <a:r>
              <a:rPr lang="en-US" dirty="0" err="1"/>
              <a:t>grafické</a:t>
            </a:r>
            <a:r>
              <a:rPr lang="en-US" dirty="0"/>
              <a:t> </a:t>
            </a:r>
            <a:r>
              <a:rPr lang="en-US" dirty="0" err="1"/>
              <a:t>znázornenie</a:t>
            </a:r>
            <a:r>
              <a:rPr lang="en-US" dirty="0"/>
              <a:t> </a:t>
            </a:r>
            <a:r>
              <a:rPr lang="en-US" dirty="0" err="1"/>
              <a:t>obľúbenosti</a:t>
            </a:r>
            <a:r>
              <a:rPr lang="en-US" dirty="0"/>
              <a:t> </a:t>
            </a:r>
            <a:r>
              <a:rPr lang="en-US" dirty="0" err="1"/>
              <a:t>príloh</a:t>
            </a:r>
            <a:r>
              <a:rPr lang="en-US" i="1" dirty="0"/>
              <a:t> </a:t>
            </a:r>
            <a:r>
              <a:rPr lang="en-US" dirty="0" err="1"/>
              <a:t>ryža</a:t>
            </a:r>
            <a:r>
              <a:rPr lang="en-US" dirty="0"/>
              <a:t>, </a:t>
            </a:r>
            <a:r>
              <a:rPr lang="en-US" dirty="0" err="1"/>
              <a:t>cestoviny</a:t>
            </a:r>
            <a:r>
              <a:rPr lang="en-US" dirty="0"/>
              <a:t>, </a:t>
            </a:r>
            <a:r>
              <a:rPr lang="en-US" dirty="0" err="1"/>
              <a:t>zemiaky</a:t>
            </a: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295401" y="2556932"/>
            <a:ext cx="9226638" cy="3318936"/>
          </a:xfrm>
        </p:spPr>
        <p:txBody>
          <a:bodyPr>
            <a:normAutofit/>
          </a:bodyPr>
          <a:lstStyle/>
          <a:p>
            <a:pPr algn="just"/>
            <a:r>
              <a:rPr lang="sk-SK" dirty="0" smtClean="0"/>
              <a:t>Žiaci VI. A triedy spravili na druhom stupni našej školy prieskum obľúbenosti príloh ryža, cestoviny a zemiaky.</a:t>
            </a:r>
          </a:p>
          <a:p>
            <a:pPr algn="just"/>
            <a:r>
              <a:rPr lang="sk-SK" dirty="0" smtClean="0"/>
              <a:t>Jednotlivé údaje vyhodnotili a zistili, že najobľúbenejšou prílohou sú zemiaky.</a:t>
            </a:r>
          </a:p>
          <a:p>
            <a:pPr algn="just"/>
            <a:r>
              <a:rPr lang="sk-SK" dirty="0" smtClean="0"/>
              <a:t>Triedy: V., VI. A, VI. B, VII., VIII., IX.</a:t>
            </a:r>
          </a:p>
          <a:p>
            <a:pPr algn="just"/>
            <a:r>
              <a:rPr lang="sk-SK" dirty="0" smtClean="0"/>
              <a:t>Počet žiakov: 118</a:t>
            </a:r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321" y="4018209"/>
            <a:ext cx="5175819" cy="173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261843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k-SK" dirty="0"/>
              <a:t>Pečenie domácich rožkov</a:t>
            </a:r>
            <a:br>
              <a:rPr lang="sk-SK" dirty="0"/>
            </a:br>
            <a:endParaRPr lang="sk-SK" dirty="0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1295401" y="2556932"/>
            <a:ext cx="3843269" cy="3318936"/>
          </a:xfrm>
        </p:spPr>
        <p:txBody>
          <a:bodyPr>
            <a:normAutofit fontScale="92500"/>
          </a:bodyPr>
          <a:lstStyle/>
          <a:p>
            <a:pPr algn="just"/>
            <a:r>
              <a:rPr lang="sk-SK" dirty="0" smtClean="0"/>
              <a:t>Žiaci V. triedy si spolu so svojou triednou učiteľkou upiekli v škole rožky.</a:t>
            </a:r>
          </a:p>
          <a:p>
            <a:pPr algn="just"/>
            <a:r>
              <a:rPr lang="sk-SK" dirty="0" smtClean="0"/>
              <a:t>Žiaci si vyskúšali prípravu cesta, tvarovanie rožkov ako aj samotné ochutnávanie. Všetkým veľmi chutilo.</a:t>
            </a:r>
          </a:p>
          <a:p>
            <a:pPr algn="just"/>
            <a:r>
              <a:rPr lang="sk-SK" dirty="0" smtClean="0"/>
              <a:t>Trieda: V.  	Počet žiakov: 21</a:t>
            </a:r>
            <a:endParaRPr lang="sk-SK" dirty="0"/>
          </a:p>
        </p:txBody>
      </p:sp>
      <p:pic>
        <p:nvPicPr>
          <p:cNvPr id="4" name="Obrázok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8783109" y="3303985"/>
            <a:ext cx="2885228" cy="1622941"/>
          </a:xfrm>
          <a:prstGeom prst="rect">
            <a:avLst/>
          </a:prstGeom>
        </p:spPr>
      </p:pic>
      <p:pic>
        <p:nvPicPr>
          <p:cNvPr id="5" name="Obrázo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5379" y="859546"/>
            <a:ext cx="2381161" cy="1339403"/>
          </a:xfrm>
          <a:prstGeom prst="rect">
            <a:avLst/>
          </a:prstGeom>
        </p:spPr>
      </p:pic>
      <p:pic>
        <p:nvPicPr>
          <p:cNvPr id="6" name="Obrázok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5362899" y="3458656"/>
            <a:ext cx="3094031" cy="1740393"/>
          </a:xfrm>
          <a:prstGeom prst="rect">
            <a:avLst/>
          </a:prstGeom>
        </p:spPr>
      </p:pic>
      <p:pic>
        <p:nvPicPr>
          <p:cNvPr id="7" name="Obrázo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7100015" y="3327853"/>
            <a:ext cx="2994335" cy="1684313"/>
          </a:xfrm>
          <a:prstGeom prst="rect">
            <a:avLst/>
          </a:prstGeom>
        </p:spPr>
      </p:pic>
      <p:pic>
        <p:nvPicPr>
          <p:cNvPr id="8" name="Obrázo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5400000">
            <a:off x="1280826" y="835432"/>
            <a:ext cx="1701681" cy="1392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32857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smtClean="0"/>
              <a:t>Cirkevná základná škola Žofie Bosniakovej</a:t>
            </a:r>
            <a:endParaRPr lang="sk-SK" dirty="0"/>
          </a:p>
        </p:txBody>
      </p:sp>
      <p:sp>
        <p:nvSpPr>
          <p:cNvPr id="4" name="Zástupný symbol obsahu 3"/>
          <p:cNvSpPr>
            <a:spLocks noGrp="1"/>
          </p:cNvSpPr>
          <p:nvPr>
            <p:ph idx="1"/>
          </p:nvPr>
        </p:nvSpPr>
        <p:spPr>
          <a:xfrm>
            <a:off x="1295401" y="2556931"/>
            <a:ext cx="9601196" cy="3624927"/>
          </a:xfrm>
        </p:spPr>
        <p:txBody>
          <a:bodyPr>
            <a:normAutofit fontScale="92500" lnSpcReduction="10000"/>
          </a:bodyPr>
          <a:lstStyle/>
          <a:p>
            <a:r>
              <a:rPr lang="sk-SK" dirty="0" smtClean="0"/>
              <a:t>Typ školy: základná škola</a:t>
            </a:r>
          </a:p>
          <a:p>
            <a:r>
              <a:rPr lang="sk-SK" dirty="0" smtClean="0"/>
              <a:t>Adresa školy: Námestie hrdinov 6, 942 01 Šurany</a:t>
            </a:r>
          </a:p>
          <a:p>
            <a:r>
              <a:rPr lang="sk-SK" dirty="0" smtClean="0"/>
              <a:t>Kontaktná osoba: Mgr. Katarína </a:t>
            </a:r>
            <a:r>
              <a:rPr lang="sk-SK" dirty="0" err="1" smtClean="0"/>
              <a:t>Blanárová</a:t>
            </a:r>
            <a:r>
              <a:rPr lang="sk-SK" dirty="0" smtClean="0"/>
              <a:t>, mobil: 0905 123 553, email: katkablanarova@gmail.com</a:t>
            </a:r>
          </a:p>
          <a:p>
            <a:r>
              <a:rPr lang="sk-SK" dirty="0" smtClean="0"/>
              <a:t>Počet zapojených žiakov: 118</a:t>
            </a:r>
          </a:p>
          <a:p>
            <a:r>
              <a:rPr lang="sk-SK" dirty="0" smtClean="0"/>
              <a:t>Najaktívnejšia trieda: VI. A, </a:t>
            </a:r>
            <a:r>
              <a:rPr lang="sk-SK" dirty="0" err="1" smtClean="0"/>
              <a:t>tr</a:t>
            </a:r>
            <a:r>
              <a:rPr lang="sk-SK" dirty="0" smtClean="0"/>
              <a:t>. </a:t>
            </a:r>
            <a:r>
              <a:rPr lang="sk-SK" dirty="0"/>
              <a:t>u</a:t>
            </a:r>
            <a:r>
              <a:rPr lang="sk-SK" dirty="0" smtClean="0"/>
              <a:t>č. Mgr. Janka </a:t>
            </a:r>
            <a:r>
              <a:rPr lang="sk-SK" dirty="0" err="1" smtClean="0"/>
              <a:t>Zrubcová</a:t>
            </a:r>
            <a:r>
              <a:rPr lang="sk-SK" dirty="0" smtClean="0"/>
              <a:t>, počet žiakov</a:t>
            </a:r>
            <a:r>
              <a:rPr lang="sk-SK" smtClean="0"/>
              <a:t>: 17</a:t>
            </a:r>
            <a:endParaRPr lang="sk-SK" dirty="0" smtClean="0"/>
          </a:p>
          <a:p>
            <a:r>
              <a:rPr lang="sk-SK" dirty="0" smtClean="0"/>
              <a:t>Chlieb a pečivo, obilniny, ryža, cestoviny</a:t>
            </a:r>
          </a:p>
          <a:p>
            <a:r>
              <a:rPr lang="sk-SK" dirty="0" smtClean="0"/>
              <a:t>Počet žiakov školy: 179</a:t>
            </a:r>
          </a:p>
          <a:p>
            <a:endParaRPr lang="sk-SK" dirty="0"/>
          </a:p>
        </p:txBody>
      </p:sp>
    </p:spTree>
    <p:extLst>
      <p:ext uri="{BB962C8B-B14F-4D97-AF65-F5344CB8AC3E}">
        <p14:creationId xmlns:p14="http://schemas.microsoft.com/office/powerpoint/2010/main" xmlns="" val="2919752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ký motív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76</TotalTime>
  <Words>268</Words>
  <Application>Microsoft Office PowerPoint</Application>
  <PresentationFormat>Vlastná</PresentationFormat>
  <Paragraphs>28</Paragraphs>
  <Slides>6</Slides>
  <Notes>0</Notes>
  <HiddenSlides>0</HiddenSlides>
  <MMClips>0</MMClips>
  <ScaleCrop>false</ScaleCrop>
  <HeadingPairs>
    <vt:vector size="4" baseType="variant">
      <vt:variant>
        <vt:lpstr>Motív</vt:lpstr>
      </vt:variant>
      <vt:variant>
        <vt:i4>1</vt:i4>
      </vt:variant>
      <vt:variant>
        <vt:lpstr>Nadpisy snímok</vt:lpstr>
      </vt:variant>
      <vt:variant>
        <vt:i4>6</vt:i4>
      </vt:variant>
    </vt:vector>
  </HeadingPairs>
  <TitlesOfParts>
    <vt:vector size="7" baseType="lpstr">
      <vt:lpstr>Organický motív</vt:lpstr>
      <vt:lpstr>Chlieb a pečivo, obilniny, ryža, cestoviny</vt:lpstr>
      <vt:lpstr>Zrealizované aktivity</vt:lpstr>
      <vt:lpstr> Návšteva potravín a porovnávanie rôznych druhov pečiva </vt:lpstr>
      <vt:lpstr>Prieskum a grafické znázornenie obľúbenosti príloh ryža, cestoviny, zemiaky</vt:lpstr>
      <vt:lpstr>Pečenie domácich rožkov </vt:lpstr>
      <vt:lpstr>Cirkevná základná škola Žofie Bosniakovej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Chlieb a pečivo, obilniny, ryža, cestoviny</dc:title>
  <dc:creator>Študent</dc:creator>
  <cp:lastModifiedBy>Uzivatel</cp:lastModifiedBy>
  <cp:revision>14</cp:revision>
  <dcterms:created xsi:type="dcterms:W3CDTF">2016-10-19T16:23:00Z</dcterms:created>
  <dcterms:modified xsi:type="dcterms:W3CDTF">2016-10-25T11:56:58Z</dcterms:modified>
</cp:coreProperties>
</file>